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30" r:id="rId2"/>
    <p:sldId id="431" r:id="rId3"/>
    <p:sldId id="397" r:id="rId4"/>
    <p:sldId id="399" r:id="rId5"/>
    <p:sldId id="432" r:id="rId6"/>
    <p:sldId id="401" r:id="rId7"/>
    <p:sldId id="433" r:id="rId8"/>
    <p:sldId id="434" r:id="rId9"/>
    <p:sldId id="308" r:id="rId10"/>
    <p:sldId id="435" r:id="rId11"/>
    <p:sldId id="436" r:id="rId12"/>
    <p:sldId id="402" r:id="rId13"/>
    <p:sldId id="437" r:id="rId14"/>
    <p:sldId id="439" r:id="rId15"/>
    <p:sldId id="43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FFCCFF"/>
    <a:srgbClr val="FFFFFF"/>
    <a:srgbClr val="2D08C8"/>
    <a:srgbClr val="0000CC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7\46%20Track%2046.wma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491"/>
            <a:ext cx="6096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ML-Aathira" pitchFamily="82" charset="0"/>
                <a:ea typeface="Calibri" pitchFamily="34" charset="0"/>
                <a:cs typeface="ML-Revathi" charset="0"/>
              </a:rPr>
              <a:t>5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sImÃ-cpXv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ML-Aathira" pitchFamily="82" charset="0"/>
                <a:ea typeface="Calibri" pitchFamily="34" charset="0"/>
                <a:cs typeface="ML-Revathi" charset="0"/>
              </a:rPr>
              <a:t>6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hr`n-Nmcw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¿-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cpXv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ML-Aathira" pitchFamily="82" charset="0"/>
                <a:ea typeface="Calibri" pitchFamily="34" charset="0"/>
                <a:cs typeface="ML-Revathi" charset="0"/>
              </a:rPr>
              <a:t>7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tamjvSn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¡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cpXv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ML-Aathira" pitchFamily="82" charset="0"/>
                <a:ea typeface="Calibri" pitchFamily="34" charset="0"/>
                <a:cs typeface="ML-Revathi" charset="0"/>
              </a:rPr>
              <a:t>8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IÅ-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km£n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]d-b-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cpXv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ML-Aathira" pitchFamily="82" charset="0"/>
                <a:ea typeface="Calibri" pitchFamily="34" charset="0"/>
                <a:cs typeface="ML-Revathi" charset="0"/>
              </a:rPr>
              <a:t>9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ysâ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`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mcysb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tamln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¡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cpXv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ML-Aathira" pitchFamily="82" charset="0"/>
                <a:ea typeface="Calibri" pitchFamily="34" charset="0"/>
                <a:cs typeface="ML-Revathi" charset="0"/>
              </a:rPr>
              <a:t>10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ysâ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hkvXp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¡Ä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tamln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-¡-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cpXv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web photo\heston_moses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5044"/>
          <a:stretch>
            <a:fillRect/>
          </a:stretch>
        </p:blipFill>
        <p:spPr bwMode="auto">
          <a:xfrm>
            <a:off x="5486400" y="0"/>
            <a:ext cx="3657600" cy="430312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3810000"/>
            <a:ext cx="8686800" cy="26670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692289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Cu ]¯p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]\IÄ c­p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]\</a:t>
            </a:r>
            <a:r>
              <a:rPr lang="en-US" sz="3000" dirty="0" err="1">
                <a:latin typeface="ML-Aathira" pitchFamily="82" charset="0"/>
              </a:rPr>
              <a:t>IfnÂ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kw</a:t>
            </a:r>
            <a:r>
              <a:rPr lang="en-US" sz="3000" dirty="0">
                <a:latin typeface="ML-Aathira" pitchFamily="82" charset="0"/>
              </a:rPr>
              <a:t>{</a:t>
            </a:r>
            <a:r>
              <a:rPr lang="en-US" sz="3000" dirty="0" err="1">
                <a:latin typeface="ML-Aathira" pitchFamily="82" charset="0"/>
              </a:rPr>
              <a:t>Kln¡mw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marL="514350" indent="-514350" algn="ctr">
              <a:buAutoNum type="arabicPeriod"/>
            </a:pP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FÃmän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\pw D]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cnbmbn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ssZhs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ln¡Ww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.</a:t>
            </a:r>
          </a:p>
          <a:p>
            <a:pPr marL="514350" indent="-514350" algn="ctr">
              <a:buAutoNum type="arabicPeriod"/>
            </a:pP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Xs¶t¸mse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Xsâ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AbÂ¡mcs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bpw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ln¡Ww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marL="514350" indent="-514350" algn="ctr"/>
            <a:r>
              <a:rPr lang="en-US" sz="3000" dirty="0" err="1">
                <a:latin typeface="ML-Aathira" pitchFamily="82" charset="0"/>
              </a:rPr>
              <a:t>Poh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nte¡pÅ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hgnIfmWv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ssZhIev</a:t>
            </a:r>
            <a:r>
              <a:rPr lang="en-US" sz="3000" dirty="0">
                <a:latin typeface="ML-Aathira" pitchFamily="82" charset="0"/>
              </a:rPr>
              <a:t>]\IÄ. Cu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]\IÄ ]</a:t>
            </a:r>
            <a:r>
              <a:rPr lang="en-US" sz="3000" dirty="0" err="1">
                <a:latin typeface="ML-Aathira" pitchFamily="82" charset="0"/>
              </a:rPr>
              <a:t>men¨psIm­v</a:t>
            </a:r>
            <a:r>
              <a:rPr lang="en-US" sz="3000" dirty="0">
                <a:latin typeface="ML-Aathira" pitchFamily="82" charset="0"/>
              </a:rPr>
              <a:t> \mw </a:t>
            </a:r>
            <a:r>
              <a:rPr lang="en-US" sz="3000" dirty="0" err="1">
                <a:latin typeface="ML-Aathira" pitchFamily="82" charset="0"/>
              </a:rPr>
              <a:t>Pohn¡Ww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F¦nÂam</a:t>
            </a:r>
            <a:r>
              <a:rPr lang="en-US" sz="3000" dirty="0">
                <a:latin typeface="ML-Aathira" pitchFamily="82" charset="0"/>
              </a:rPr>
              <a:t>{</a:t>
            </a:r>
            <a:r>
              <a:rPr lang="en-US" sz="3000" dirty="0" err="1">
                <a:latin typeface="ML-Aathira" pitchFamily="82" charset="0"/>
              </a:rPr>
              <a:t>Xta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ssZhnIPoh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hfcphm³ \</a:t>
            </a:r>
            <a:r>
              <a:rPr lang="en-US" sz="3000" dirty="0" err="1">
                <a:latin typeface="ML-Aathira" pitchFamily="82" charset="0"/>
              </a:rPr>
              <a:t>ap¡p</a:t>
            </a:r>
            <a:r>
              <a:rPr lang="en-US" sz="3000" dirty="0">
                <a:latin typeface="ML-Aathira" pitchFamily="82" charset="0"/>
              </a:rPr>
              <a:t> km[</a:t>
            </a:r>
            <a:r>
              <a:rPr lang="en-US" sz="3000" dirty="0" err="1">
                <a:latin typeface="ML-Aathira" pitchFamily="82" charset="0"/>
              </a:rPr>
              <a:t>n¡pIbpÅq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marL="514350" indent="-514350" algn="ctr"/>
            <a:endParaRPr lang="en-US" sz="3000" dirty="0">
              <a:latin typeface="ML-Aathira" pitchFamily="82" charset="0"/>
            </a:endParaRPr>
          </a:p>
          <a:p>
            <a:pPr marL="514350" indent="-514350"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kzÀ¤cmPys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e£yam¡nbpÅ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\½psS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XbnÂ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icnbmb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hgnImWn¡m³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]\IÄ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klmbn¡p¶p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marL="514350" indent="-514350"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PohnX¯nÂ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sNt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¿­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Imcy§fpw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sN¿cpXm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Imcy§fpw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Ghsb¶v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Tn¸n¡p¶hbmWv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ssZhIev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]\IÄ.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905000"/>
            <a:ext cx="4724400" cy="6096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609600" y="1805494"/>
            <a:ext cx="50292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60363"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°n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  <a:ea typeface="Calibri" pitchFamily="34" charset="0"/>
              <a:cs typeface="ML-Revathi"/>
            </a:endParaRP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endParaRPr kumimoji="0" lang="en-US" sz="2800" i="0" u="none" strike="noStrike" normalizeH="0" baseline="0" dirty="0"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C{km-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tbÂ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P\-</a:t>
            </a:r>
            <a:r>
              <a:rPr lang="en-US" sz="3000" b="1" dirty="0">
                <a:latin typeface="ML-Aathira" pitchFamily="82" charset="0"/>
              </a:rPr>
              <a:t>¯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n\p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]-\-IÄ 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ÂInb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kvt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\l-]n-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Xm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hmb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ssZhta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, A</a:t>
            </a:r>
            <a:r>
              <a:rPr lang="en-US" sz="3000" b="1" dirty="0">
                <a:latin typeface="ML-Aathira" pitchFamily="82" charset="0"/>
              </a:rPr>
              <a:t>§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bpsS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]-\-IÄ ]men-</a:t>
            </a:r>
            <a:r>
              <a:rPr lang="en-US" sz="3000" b="1" dirty="0">
                <a:latin typeface="ML-Aathira" pitchFamily="82" charset="0"/>
              </a:rPr>
              <a:t>¨</a:t>
            </a:r>
            <a:r>
              <a:rPr lang="en-US" sz="3000" b="1" dirty="0" err="1">
                <a:latin typeface="ML-Aathira" pitchFamily="82" charset="0"/>
              </a:rPr>
              <a:t>p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Pohn</a:t>
            </a:r>
            <a:r>
              <a:rPr lang="en-US" sz="3000" b="1" dirty="0" err="1"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p-hm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pÅ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A\p-{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Klw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F\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evI-Wta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normalizeH="0" baseline="0" dirty="0">
              <a:latin typeface="ML-Aathira" pitchFamily="82" charset="0"/>
            </a:endParaRPr>
          </a:p>
        </p:txBody>
      </p:sp>
      <p:pic>
        <p:nvPicPr>
          <p:cNvPr id="4" name="Picture 2" descr="C:\Users\user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2748061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6 Track 4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6400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ko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aebnend§nh¶p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lmÂ</a:t>
            </a:r>
            <a:r>
              <a:rPr lang="en-US" sz="3000" b="1" dirty="0">
                <a:latin typeface="ML-Aathira" pitchFamily="82" charset="0"/>
              </a:rPr>
              <a:t> DS¼Sn </a:t>
            </a:r>
            <a:r>
              <a:rPr lang="en-US" sz="3000" b="1" dirty="0" err="1">
                <a:latin typeface="ML-Aathira" pitchFamily="82" charset="0"/>
              </a:rPr>
              <a:t>h¨p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Fsâ</a:t>
            </a:r>
            <a:r>
              <a:rPr lang="en-US" sz="3000" b="1" dirty="0">
                <a:latin typeface="ML-Aathira" pitchFamily="82" charset="0"/>
              </a:rPr>
              <a:t> DS¼Sn ]</a:t>
            </a:r>
            <a:r>
              <a:rPr lang="en-US" sz="3000" b="1" dirty="0" err="1">
                <a:latin typeface="ML-Aathira" pitchFamily="82" charset="0"/>
              </a:rPr>
              <a:t>mens</a:t>
            </a:r>
            <a:r>
              <a:rPr lang="en-US" sz="3000" b="1" dirty="0">
                <a:latin typeface="ML-Aathira" pitchFamily="82" charset="0"/>
              </a:rPr>
              <a:t>¨¶</a:t>
            </a:r>
            <a:r>
              <a:rPr lang="en-US" sz="3000" b="1" dirty="0" err="1">
                <a:latin typeface="ML-Aathira" pitchFamily="82" charset="0"/>
              </a:rPr>
              <a:t>mÂ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n§sf</a:t>
            </a:r>
            <a:r>
              <a:rPr lang="en-US" sz="3000" b="1" dirty="0">
                <a:latin typeface="ML-Aathira" pitchFamily="82" charset="0"/>
              </a:rPr>
              <a:t>\ns¡¶pw </a:t>
            </a:r>
            <a:r>
              <a:rPr lang="en-US" sz="3000" b="1" dirty="0" err="1">
                <a:latin typeface="ML-Aathira" pitchFamily="82" charset="0"/>
              </a:rPr>
              <a:t>kz´w</a:t>
            </a:r>
            <a:r>
              <a:rPr lang="en-US" sz="3000" b="1" dirty="0">
                <a:latin typeface="ML-Aathira" pitchFamily="82" charset="0"/>
              </a:rPr>
              <a:t> P\w.</a:t>
            </a:r>
          </a:p>
          <a:p>
            <a:r>
              <a:rPr lang="en-US" sz="3000" b="1" dirty="0">
                <a:latin typeface="ML-Aathira" pitchFamily="82" charset="0"/>
              </a:rPr>
              <a:t>	]¯p {]</a:t>
            </a:r>
            <a:r>
              <a:rPr lang="en-US" sz="3000" b="1" dirty="0" err="1">
                <a:latin typeface="ML-Aathira" pitchFamily="82" charset="0"/>
              </a:rPr>
              <a:t>amW§Ä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am\</a:t>
            </a:r>
            <a:r>
              <a:rPr lang="en-US" sz="3000" b="1" dirty="0" err="1">
                <a:latin typeface="ML-Aathira" pitchFamily="82" charset="0"/>
              </a:rPr>
              <a:t>ha¡Ä¡p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Imhembn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PohnXbm</a:t>
            </a:r>
            <a:r>
              <a:rPr lang="en-US" sz="3000" b="1" dirty="0">
                <a:latin typeface="ML-Aathira" pitchFamily="82" charset="0"/>
              </a:rPr>
              <a:t>{XX³ e£ysa¯m³</a:t>
            </a:r>
          </a:p>
          <a:p>
            <a:r>
              <a:rPr lang="en-US" sz="3000" b="1" dirty="0">
                <a:latin typeface="ML-Aathira" pitchFamily="82" charset="0"/>
              </a:rPr>
              <a:t>	]men¡ \</a:t>
            </a:r>
            <a:r>
              <a:rPr lang="en-US" sz="3000" b="1" dirty="0" err="1">
                <a:latin typeface="ML-Aathira" pitchFamily="82" charset="0"/>
              </a:rPr>
              <a:t>nXyhpw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]\IÄ.</a:t>
            </a: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7315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a\x]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mTam¡pI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b="1" dirty="0">
                <a:latin typeface="ML-Aathira" pitchFamily="82" charset="0"/>
              </a:rPr>
              <a:t>]¯p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]\IÄ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76884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ssZhIev</a:t>
            </a:r>
            <a:r>
              <a:rPr lang="en-US" sz="3000" b="1" dirty="0">
                <a:latin typeface="ML-Aathira" pitchFamily="82" charset="0"/>
              </a:rPr>
              <a:t>]\IÄ ]</a:t>
            </a:r>
            <a:r>
              <a:rPr lang="en-US" sz="3000" b="1" dirty="0" err="1">
                <a:latin typeface="ML-Aathira" pitchFamily="82" charset="0"/>
              </a:rPr>
              <a:t>men¨psIm­v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Rm³ </a:t>
            </a:r>
            <a:r>
              <a:rPr lang="en-US" sz="3000" b="1" dirty="0" err="1">
                <a:latin typeface="ML-Aathira" pitchFamily="82" charset="0"/>
              </a:rPr>
              <a:t>F¶pw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7170" name="Picture 2" descr="D:\web photo\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967483"/>
            <a:ext cx="2057400" cy="2756917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600200"/>
            <a:ext cx="8001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Iev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]-\-IÄ :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Pohsâ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hgn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-IÄ</a:t>
            </a:r>
          </a:p>
        </p:txBody>
      </p:sp>
      <p:pic>
        <p:nvPicPr>
          <p:cNvPr id="2" name="Picture 2" descr="E:\NEW POWER POINT 2013\class 3 bit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299" y="228600"/>
            <a:ext cx="5346701" cy="1195388"/>
          </a:xfrm>
          <a:prstGeom prst="rect">
            <a:avLst/>
          </a:prstGeom>
          <a:noFill/>
        </p:spPr>
      </p:pic>
      <p:pic>
        <p:nvPicPr>
          <p:cNvPr id="4098" name="Picture 2" descr="D:\web photo\Moses Commandments1.jpg"/>
          <p:cNvPicPr>
            <a:picLocks noChangeAspect="1" noChangeArrowheads="1"/>
          </p:cNvPicPr>
          <p:nvPr/>
        </p:nvPicPr>
        <p:blipFill>
          <a:blip r:embed="rId3"/>
          <a:srcRect l="2632" r="2632"/>
          <a:stretch>
            <a:fillRect/>
          </a:stretch>
        </p:blipFill>
        <p:spPr bwMode="auto">
          <a:xfrm>
            <a:off x="1828800" y="2514600"/>
            <a:ext cx="54864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723543"/>
            <a:ext cx="8077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C{km-</a:t>
            </a:r>
            <a:r>
              <a:rPr lang="en-US" sz="3000" b="1" dirty="0" err="1">
                <a:latin typeface="ML-Aathira" pitchFamily="82" charset="0"/>
              </a:rPr>
              <a:t>tbÂ¡mÀ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CuPn</a:t>
            </a:r>
            <a:r>
              <a:rPr lang="en-US" sz="3000" b="1" dirty="0">
                <a:latin typeface="ML-Aathira" pitchFamily="82" charset="0"/>
              </a:rPr>
              <a:t>-]</a:t>
            </a:r>
            <a:r>
              <a:rPr lang="en-US" sz="3000" b="1" dirty="0" err="1">
                <a:latin typeface="ML-Aathira" pitchFamily="82" charset="0"/>
              </a:rPr>
              <a:t>vXnÂ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n¶v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</a:t>
            </a:r>
            <a:r>
              <a:rPr lang="en-US" sz="3000" b="1" dirty="0">
                <a:latin typeface="ML-Aathira" pitchFamily="82" charset="0"/>
              </a:rPr>
              <a:t>\m³tZiw </a:t>
            </a:r>
            <a:r>
              <a:rPr lang="en-US" sz="3000" b="1" dirty="0" err="1">
                <a:latin typeface="ML-Aathira" pitchFamily="82" charset="0"/>
              </a:rPr>
              <a:t>e£y</a:t>
            </a:r>
            <a:r>
              <a:rPr lang="en-US" sz="3000" b="1" dirty="0">
                <a:latin typeface="ML-Aathira" pitchFamily="82" charset="0"/>
              </a:rPr>
              <a:t>-am-¡n-</a:t>
            </a:r>
            <a:r>
              <a:rPr lang="en-US" sz="3000" b="1" dirty="0" err="1">
                <a:latin typeface="ML-Aathira" pitchFamily="82" charset="0"/>
              </a:rPr>
              <a:t>bpÅ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bm</a:t>
            </a:r>
            <a:r>
              <a:rPr lang="en-US" sz="3000" b="1" dirty="0">
                <a:latin typeface="ML-Aathira" pitchFamily="82" charset="0"/>
              </a:rPr>
              <a:t>{X </a:t>
            </a:r>
            <a:r>
              <a:rPr lang="en-US" sz="3000" b="1" dirty="0" err="1">
                <a:latin typeface="ML-Aathira" pitchFamily="82" charset="0"/>
              </a:rPr>
              <a:t>XpSÀ¶p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tami-bm-bn-cp¶p</a:t>
            </a:r>
            <a:r>
              <a:rPr lang="en-US" sz="3000" b="1" dirty="0">
                <a:latin typeface="ML-Aathira" pitchFamily="82" charset="0"/>
              </a:rPr>
              <a:t> Ah-</a:t>
            </a:r>
            <a:r>
              <a:rPr lang="en-US" sz="3000" b="1" dirty="0" err="1">
                <a:latin typeface="ML-Aathira" pitchFamily="82" charset="0"/>
              </a:rPr>
              <a:t>cpsS</a:t>
            </a:r>
            <a:r>
              <a:rPr lang="en-US" sz="3000" b="1" dirty="0">
                <a:latin typeface="ML-Aathira" pitchFamily="82" charset="0"/>
              </a:rPr>
              <a:t> t\</a:t>
            </a:r>
            <a:r>
              <a:rPr lang="en-US" sz="3000" b="1" dirty="0" err="1">
                <a:latin typeface="ML-Aathira" pitchFamily="82" charset="0"/>
              </a:rPr>
              <a:t>Xmhv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ZoÀL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mfs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bm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Xbv¡ptijw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ko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acp`qanbnse¯n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ko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aebpsS</a:t>
            </a:r>
            <a:r>
              <a:rPr lang="en-US" sz="3000" b="1" dirty="0">
                <a:latin typeface="ML-Aathira" pitchFamily="82" charset="0"/>
              </a:rPr>
              <a:t> ap³`mK¯v ]</a:t>
            </a:r>
            <a:r>
              <a:rPr lang="en-US" sz="3000" b="1" dirty="0" err="1">
                <a:latin typeface="ML-Aathira" pitchFamily="82" charset="0"/>
              </a:rPr>
              <a:t>mfbaSn¨p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3415394"/>
            <a:ext cx="9144000" cy="3442606"/>
            <a:chOff x="0" y="3415394"/>
            <a:chExt cx="9144000" cy="3442606"/>
          </a:xfrm>
        </p:grpSpPr>
        <p:pic>
          <p:nvPicPr>
            <p:cNvPr id="6" name="Picture 2" descr="C:\Documents and Settings\Administrator\My Documents\My Pictures\untitled folder\bible OT\moses\MosesatMtSinai.jpg"/>
            <p:cNvPicPr>
              <a:picLocks noChangeAspect="1" noChangeArrowheads="1"/>
            </p:cNvPicPr>
            <p:nvPr/>
          </p:nvPicPr>
          <p:blipFill>
            <a:blip r:embed="rId2"/>
            <a:srcRect t="276"/>
            <a:stretch>
              <a:fillRect/>
            </a:stretch>
          </p:blipFill>
          <p:spPr bwMode="auto">
            <a:xfrm>
              <a:off x="5867400" y="3429000"/>
              <a:ext cx="3276600" cy="3429000"/>
            </a:xfrm>
            <a:prstGeom prst="rect">
              <a:avLst/>
            </a:prstGeom>
            <a:noFill/>
            <a:effectLst/>
          </p:spPr>
        </p:pic>
        <p:pic>
          <p:nvPicPr>
            <p:cNvPr id="146434" name="Picture 2" descr="C:\Documents and Settings\Administrator\My Documents\My Pictures\untitled folder\bible OT\moses\046195.jpg"/>
            <p:cNvPicPr>
              <a:picLocks noChangeAspect="1" noChangeArrowheads="1"/>
            </p:cNvPicPr>
            <p:nvPr/>
          </p:nvPicPr>
          <p:blipFill>
            <a:blip r:embed="rId3"/>
            <a:srcRect l="7500" t="2174"/>
            <a:stretch>
              <a:fillRect/>
            </a:stretch>
          </p:blipFill>
          <p:spPr bwMode="auto">
            <a:xfrm>
              <a:off x="0" y="3428999"/>
              <a:ext cx="2819400" cy="3429001"/>
            </a:xfrm>
            <a:prstGeom prst="rect">
              <a:avLst/>
            </a:prstGeom>
            <a:noFill/>
            <a:effectLst/>
          </p:spPr>
        </p:pic>
        <p:pic>
          <p:nvPicPr>
            <p:cNvPr id="5" name="Picture 2" descr="C:\Documents and Settings\Administrator\My Documents\My Pictures\untitled folder\bible OT\moses\MannaintheWilderness.jpg"/>
            <p:cNvPicPr>
              <a:picLocks noChangeAspect="1" noChangeArrowheads="1"/>
            </p:cNvPicPr>
            <p:nvPr/>
          </p:nvPicPr>
          <p:blipFill>
            <a:blip r:embed="rId4">
              <a:lum contrast="20000"/>
            </a:blip>
            <a:srcRect/>
            <a:stretch>
              <a:fillRect/>
            </a:stretch>
          </p:blipFill>
          <p:spPr bwMode="auto">
            <a:xfrm>
              <a:off x="2819400" y="3415394"/>
              <a:ext cx="3352800" cy="3442606"/>
            </a:xfrm>
            <a:prstGeom prst="rect">
              <a:avLst/>
            </a:prstGeom>
            <a:noFill/>
            <a:effectLst/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IÀ¯mhv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ko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aeapIfnÂ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Cd§nh¶v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tamisb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aeapIfnte¡v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hnfn¨p</a:t>
            </a:r>
            <a:r>
              <a:rPr lang="en-US" sz="3000" b="1" dirty="0">
                <a:latin typeface="ML-Aathira" pitchFamily="82" charset="0"/>
              </a:rPr>
              <a:t>. Ah³ </a:t>
            </a:r>
            <a:r>
              <a:rPr lang="en-US" sz="3000" b="1" dirty="0" err="1">
                <a:latin typeface="ML-Aathira" pitchFamily="82" charset="0"/>
              </a:rPr>
              <a:t>Ibdns</a:t>
            </a:r>
            <a:r>
              <a:rPr lang="en-US" sz="3000" b="1" dirty="0">
                <a:latin typeface="ML-Aathira" pitchFamily="82" charset="0"/>
              </a:rPr>
              <a:t>¨¶p. </a:t>
            </a:r>
            <a:r>
              <a:rPr lang="en-US" sz="3000" b="1" dirty="0" err="1">
                <a:latin typeface="ML-Aathira" pitchFamily="82" charset="0"/>
              </a:rPr>
              <a:t>At¸mÄ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AhnSp¶v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Acpfns¨bvXp</a:t>
            </a:r>
            <a:r>
              <a:rPr lang="en-US" sz="3000" b="1" dirty="0">
                <a:latin typeface="ML-Aathira" pitchFamily="82" charset="0"/>
              </a:rPr>
              <a:t>. \o </a:t>
            </a:r>
            <a:r>
              <a:rPr lang="en-US" sz="3000" b="1" dirty="0" err="1">
                <a:latin typeface="ML-Aathira" pitchFamily="82" charset="0"/>
              </a:rPr>
              <a:t>Cd§ns</a:t>
            </a:r>
            <a:r>
              <a:rPr lang="en-US" sz="3000" b="1" dirty="0">
                <a:latin typeface="ML-Aathira" pitchFamily="82" charset="0"/>
              </a:rPr>
              <a:t>¨¶v C{</a:t>
            </a:r>
            <a:r>
              <a:rPr lang="en-US" sz="3000" b="1" dirty="0" err="1">
                <a:latin typeface="ML-Aathira" pitchFamily="82" charset="0"/>
              </a:rPr>
              <a:t>kmtbÂ</a:t>
            </a:r>
            <a:r>
              <a:rPr lang="en-US" sz="3000" b="1" dirty="0">
                <a:latin typeface="ML-Aathira" pitchFamily="82" charset="0"/>
              </a:rPr>
              <a:t> P\</a:t>
            </a:r>
            <a:r>
              <a:rPr lang="en-US" sz="3000" b="1" dirty="0" err="1">
                <a:latin typeface="ML-Aathira" pitchFamily="82" charset="0"/>
              </a:rPr>
              <a:t>t¯mSp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dbpI</a:t>
            </a:r>
            <a:r>
              <a:rPr lang="en-US" sz="3000" b="1" dirty="0">
                <a:latin typeface="ML-Aathira" pitchFamily="82" charset="0"/>
              </a:rPr>
              <a:t>: Rm³ F{</a:t>
            </a:r>
            <a:r>
              <a:rPr lang="en-US" sz="3000" b="1" dirty="0" err="1">
                <a:latin typeface="ML-Aathira" pitchFamily="82" charset="0"/>
              </a:rPr>
              <a:t>Xhenb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AÛpX§Ä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hÀ¯n¨mWv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CuPn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vXpImcpsS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ASna</a:t>
            </a:r>
            <a:r>
              <a:rPr lang="en-US" sz="3000" b="1" dirty="0">
                <a:latin typeface="ML-Aathira" pitchFamily="82" charset="0"/>
              </a:rPr>
              <a:t>¯¯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n¶v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c£n¨sX¶v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n§Ä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I­pIgnªp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CuPn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vXp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ImtcmSv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Rm³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sNbvXsXs´¶pw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IgpI³amcpsS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NndIpIfnÂ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kwhln¨v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Rm³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n§sf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F§s\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ASp¡te¡v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sIm­phs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¶¶pw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Adnbp¶p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BIbmÂ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Fsâhm¡p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tIÄ¡pIbpw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DS¼Sn 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men¡pIbpw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sNbvXmÂ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FÃmP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\§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fnepw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h¨v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F\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n¡v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Gähpw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nbs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¸«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kz´w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ambncn¡pw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(]</a:t>
            </a:r>
            <a:r>
              <a:rPr lang="en-US" sz="3000" dirty="0" err="1">
                <a:latin typeface="ML-Aathira" pitchFamily="82" charset="0"/>
              </a:rPr>
              <a:t>pd¸mSv</a:t>
            </a:r>
            <a:r>
              <a:rPr lang="en-US" sz="3000" dirty="0">
                <a:latin typeface="ML-Aathira" pitchFamily="82" charset="0"/>
              </a:rPr>
              <a:t> 19:5þ6).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1752600" y="1066800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L-TTKarthika" pitchFamily="82" charset="0"/>
              <a:ea typeface="Calibri" pitchFamily="34" charset="0"/>
              <a:cs typeface="ML-Revathi" charset="0"/>
            </a:endParaRPr>
          </a:p>
        </p:txBody>
      </p:sp>
      <p:pic>
        <p:nvPicPr>
          <p:cNvPr id="1026" name="Picture 2" descr="D:\web photo\alg-moses-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13956"/>
            <a:ext cx="7315200" cy="545824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90685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ML-Aathira" pitchFamily="82" charset="0"/>
              </a:rPr>
              <a:t>tami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aebnÂ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n¶p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Xmsgbnd§n</a:t>
            </a:r>
            <a:r>
              <a:rPr lang="en-US" sz="2800" b="1" dirty="0">
                <a:latin typeface="ML-Aathira" pitchFamily="82" charset="0"/>
              </a:rPr>
              <a:t> P\¯</a:t>
            </a:r>
            <a:r>
              <a:rPr lang="en-US" sz="2800" b="1" dirty="0" err="1">
                <a:latin typeface="ML-Aathira" pitchFamily="82" charset="0"/>
              </a:rPr>
              <a:t>nsâ</a:t>
            </a:r>
            <a:r>
              <a:rPr lang="en-US" sz="2800" b="1" dirty="0">
                <a:latin typeface="ML-Aathira" pitchFamily="82" charset="0"/>
              </a:rPr>
              <a:t> t{</a:t>
            </a:r>
            <a:r>
              <a:rPr lang="en-US" sz="2800" b="1" dirty="0" err="1">
                <a:latin typeface="ML-Aathira" pitchFamily="82" charset="0"/>
              </a:rPr>
              <a:t>ijvT·msc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hnfn¨v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IÀ¯mhv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Iev</a:t>
            </a:r>
            <a:r>
              <a:rPr lang="en-US" sz="2800" b="1" dirty="0">
                <a:latin typeface="ML-Aathira" pitchFamily="82" charset="0"/>
              </a:rPr>
              <a:t>]n¨ </a:t>
            </a:r>
            <a:r>
              <a:rPr lang="en-US" sz="2800" b="1" dirty="0" err="1">
                <a:latin typeface="ML-Aathira" pitchFamily="82" charset="0"/>
              </a:rPr>
              <a:t>Imcy§sfÃmw</a:t>
            </a:r>
            <a:r>
              <a:rPr lang="en-US" sz="2800" b="1" dirty="0">
                <a:latin typeface="ML-Aathira" pitchFamily="82" charset="0"/>
              </a:rPr>
              <a:t> P\§</a:t>
            </a:r>
            <a:r>
              <a:rPr lang="en-US" sz="2800" b="1" dirty="0" err="1">
                <a:latin typeface="ML-Aathira" pitchFamily="82" charset="0"/>
              </a:rPr>
              <a:t>sf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Adnbn¨p</a:t>
            </a:r>
            <a:r>
              <a:rPr lang="en-US" sz="2800" b="1" dirty="0">
                <a:latin typeface="ML-Aathira" pitchFamily="82" charset="0"/>
              </a:rPr>
              <a:t>. P\w </a:t>
            </a:r>
            <a:r>
              <a:rPr lang="en-US" sz="2800" b="1" dirty="0" err="1">
                <a:latin typeface="ML-Aathira" pitchFamily="82" charset="0"/>
              </a:rPr>
              <a:t>GIkzc¯nÂ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dªp</a:t>
            </a:r>
            <a:r>
              <a:rPr lang="en-US" sz="2800" b="1" dirty="0">
                <a:latin typeface="ML-Aathira" pitchFamily="82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IÀ¯mhv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n¡p¶sXÃmw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R§Ä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sNbvXpsImÅmw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2800" b="1" dirty="0">
                <a:latin typeface="ML-Aathira" pitchFamily="82" charset="0"/>
              </a:rPr>
              <a:t>P\¯</a:t>
            </a:r>
            <a:r>
              <a:rPr lang="en-US" sz="2800" b="1" dirty="0" err="1">
                <a:latin typeface="ML-Aathira" pitchFamily="82" charset="0"/>
              </a:rPr>
              <a:t>nsâ</a:t>
            </a:r>
            <a:r>
              <a:rPr lang="en-US" sz="2800" b="1" dirty="0">
                <a:latin typeface="ML-Aathira" pitchFamily="82" charset="0"/>
              </a:rPr>
              <a:t> Cu </a:t>
            </a:r>
            <a:r>
              <a:rPr lang="en-US" sz="2800" b="1" dirty="0" err="1">
                <a:latin typeface="ML-Aathira" pitchFamily="82" charset="0"/>
              </a:rPr>
              <a:t>adp</a:t>
            </a:r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Sn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tami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IÀ¯mhns</a:t>
            </a:r>
            <a:r>
              <a:rPr lang="en-US" sz="2800" b="1" dirty="0">
                <a:latin typeface="ML-Aathira" pitchFamily="82" charset="0"/>
              </a:rPr>
              <a:t>\ </a:t>
            </a:r>
            <a:r>
              <a:rPr lang="en-US" sz="2800" b="1" dirty="0" err="1">
                <a:latin typeface="ML-Aathira" pitchFamily="82" charset="0"/>
              </a:rPr>
              <a:t>Adnbn¨p</a:t>
            </a:r>
            <a:r>
              <a:rPr lang="en-US" sz="2800" b="1" dirty="0">
                <a:latin typeface="ML-Aathira" pitchFamily="82" charset="0"/>
              </a:rPr>
              <a:t>.</a:t>
            </a:r>
          </a:p>
        </p:txBody>
      </p:sp>
      <p:pic>
        <p:nvPicPr>
          <p:cNvPr id="2050" name="Picture 2" descr="D:\web photo\moses.children.of.israel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4572000" y="681388"/>
            <a:ext cx="4586469" cy="549081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158419"/>
            <a:ext cx="434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tamitbmSp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kwkmcn¨Xn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ptijw</a:t>
            </a:r>
            <a:r>
              <a:rPr lang="en-US" sz="3000" b="1" dirty="0">
                <a:latin typeface="ML-Aathira" pitchFamily="82" charset="0"/>
              </a:rPr>
              <a:t> c­p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eIIfnembn</a:t>
            </a:r>
            <a:r>
              <a:rPr lang="en-US" sz="3000" b="1" dirty="0">
                <a:latin typeface="ML-Aathira" pitchFamily="82" charset="0"/>
              </a:rPr>
              <a:t> ]¯</a:t>
            </a:r>
            <a:r>
              <a:rPr lang="en-US" sz="3000" b="1" dirty="0" err="1">
                <a:latin typeface="ML-Aathira" pitchFamily="82" charset="0"/>
              </a:rPr>
              <a:t>peIv</a:t>
            </a:r>
            <a:r>
              <a:rPr lang="en-US" sz="3000" b="1" dirty="0">
                <a:latin typeface="ML-Aathira" pitchFamily="82" charset="0"/>
              </a:rPr>
              <a:t>]\IÄ </a:t>
            </a:r>
            <a:r>
              <a:rPr lang="en-US" sz="3000" b="1" dirty="0" err="1">
                <a:latin typeface="ML-Aathira" pitchFamily="82" charset="0"/>
              </a:rPr>
              <a:t>FgpXn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tamibv¡p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evIn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IÀ¯mhp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ÂInb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IsfbmWv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ssZhIev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]\IÄ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AYhm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]¯p{]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amW§Ä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hnfn¡p¶Xv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3074" name="Picture 2" descr="D:\web photo\1318582414_mosesHeston2703_468x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85800"/>
            <a:ext cx="4200385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eb photo\plum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071" y="228600"/>
            <a:ext cx="1037929" cy="1228725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1502688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7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1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À¯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m-hmb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Rm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\m-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Ip¶p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 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Rm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\-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ÃmsX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asämcp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\n\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p-­m-I-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cpXv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solidFill>
                <a:srgbClr val="7030A0"/>
              </a:solidFill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7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2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ssZh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¯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Xncp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-\maw 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hrYm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{]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tbm-Kn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cpX.v</a:t>
            </a:r>
            <a:endParaRPr kumimoji="0" lang="en-US" sz="3000" b="1" i="0" u="none" strike="noStrike" normalizeH="0" baseline="0" dirty="0">
              <a:solidFill>
                <a:srgbClr val="7030A0"/>
              </a:solidFill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7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3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À¯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m-hnsâ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Znhkw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]cn-ip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²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-ambn BN-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cn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Ww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solidFill>
                <a:srgbClr val="7030A0"/>
              </a:solidFill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7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4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amXm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-]n-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Xm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¡·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msc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_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lp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-am-\n-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 err="1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Ww</a:t>
            </a:r>
            <a:r>
              <a:rPr kumimoji="0" lang="en-US" sz="3000" b="1" i="0" u="none" strike="noStrike" normalizeH="0" baseline="0" dirty="0">
                <a:solidFill>
                  <a:srgbClr val="7030A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solidFill>
                <a:srgbClr val="7030A0"/>
              </a:solidFill>
              <a:latin typeface="ML-Aathira" pitchFamily="82" charset="0"/>
            </a:endParaRP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1" i="0" u="none" strike="noStrike" normalizeH="0" baseline="0" dirty="0">
              <a:latin typeface="ML-Aathir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1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]¯p </a:t>
            </a:r>
            <a:r>
              <a:rPr lang="en-US" sz="4000" b="1" dirty="0" err="1">
                <a:solidFill>
                  <a:srgbClr val="FF00FF"/>
                </a:solidFill>
                <a:latin typeface="ML-Aathira" pitchFamily="82" charset="0"/>
              </a:rPr>
              <a:t>Iev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]\IÄ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1227</TotalTime>
  <Words>347</Words>
  <Application>Microsoft Office PowerPoint</Application>
  <PresentationFormat>On-screen Show (4:3)</PresentationFormat>
  <Paragraphs>72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246</cp:revision>
  <dcterms:created xsi:type="dcterms:W3CDTF">2013-05-27T18:37:25Z</dcterms:created>
  <dcterms:modified xsi:type="dcterms:W3CDTF">2013-11-08T03:39:01Z</dcterms:modified>
</cp:coreProperties>
</file>